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Merriweather Light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pen Sans SemiBold"/>
      <p:regular r:id="rId29"/>
      <p:bold r:id="rId30"/>
      <p:italic r:id="rId31"/>
      <p:boldItalic r:id="rId32"/>
    </p:embeddedFont>
    <p:embeddedFont>
      <p:font typeface="Vidaloka"/>
      <p:regular r:id="rId33"/>
    </p:embeddedFont>
    <p:embeddedFont>
      <p:font typeface="Russo One"/>
      <p:regular r:id="rId34"/>
    </p:embeddedFont>
    <p:embeddedFont>
      <p:font typeface="Mako"/>
      <p:regular r:id="rId35"/>
    </p:embeddedFont>
    <p:embeddedFont>
      <p:font typeface="Crimson Text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4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SemiBold-italic.fntdata"/><Relationship Id="rId30" Type="http://schemas.openxmlformats.org/officeDocument/2006/relationships/font" Target="fonts/OpenSansSemiBold-bold.fntdata"/><Relationship Id="rId33" Type="http://schemas.openxmlformats.org/officeDocument/2006/relationships/font" Target="fonts/Vidaloka-regular.fntdata"/><Relationship Id="rId32" Type="http://schemas.openxmlformats.org/officeDocument/2006/relationships/font" Target="fonts/OpenSansSemiBold-boldItalic.fntdata"/><Relationship Id="rId35" Type="http://schemas.openxmlformats.org/officeDocument/2006/relationships/font" Target="fonts/Mako-regular.fntdata"/><Relationship Id="rId34" Type="http://schemas.openxmlformats.org/officeDocument/2006/relationships/font" Target="fonts/RussoOne-regular.fntdata"/><Relationship Id="rId37" Type="http://schemas.openxmlformats.org/officeDocument/2006/relationships/font" Target="fonts/CrimsonText-bold.fntdata"/><Relationship Id="rId36" Type="http://schemas.openxmlformats.org/officeDocument/2006/relationships/font" Target="fonts/CrimsonText-regular.fntdata"/><Relationship Id="rId39" Type="http://schemas.openxmlformats.org/officeDocument/2006/relationships/font" Target="fonts/CrimsonText-boldItalic.fntdata"/><Relationship Id="rId38" Type="http://schemas.openxmlformats.org/officeDocument/2006/relationships/font" Target="fonts/CrimsonText-italic.fntdata"/><Relationship Id="rId20" Type="http://schemas.openxmlformats.org/officeDocument/2006/relationships/slide" Target="slides/slide16.xml"/><Relationship Id="rId22" Type="http://schemas.openxmlformats.org/officeDocument/2006/relationships/font" Target="fonts/MerriweatherLight-bold.fntdata"/><Relationship Id="rId21" Type="http://schemas.openxmlformats.org/officeDocument/2006/relationships/font" Target="fonts/MerriweatherLight-regular.fntdata"/><Relationship Id="rId24" Type="http://schemas.openxmlformats.org/officeDocument/2006/relationships/font" Target="fonts/MerriweatherLight-boldItalic.fntdata"/><Relationship Id="rId23" Type="http://schemas.openxmlformats.org/officeDocument/2006/relationships/font" Target="fonts/MerriweatherLight-italic.fntdata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29" Type="http://schemas.openxmlformats.org/officeDocument/2006/relationships/font" Target="fonts/OpenSansSemiBo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acda6ed2e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acda6ed2e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cda6ed2e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acda6ed2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cda6ed2e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acda6ed2e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acda6ed2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acda6ed2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acda6ed2e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acda6ed2e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acda6ed2e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acda6ed2e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acda6ed2e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acda6ed2e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f7a3c50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f7a3c50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7a9a8b4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7a9a8b4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cda6ed2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acda6ed2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c7554a04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c7554a04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acda6ed2e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acda6ed2e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cda6ed2e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acda6ed2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acda6ed2e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acda6ed2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acda6ed2e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acda6ed2e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ctrTitle"/>
          </p:nvPr>
        </p:nvSpPr>
        <p:spPr>
          <a:xfrm>
            <a:off x="1040000" y="1963200"/>
            <a:ext cx="6753000" cy="12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FYP Interim Review</a:t>
            </a:r>
            <a:endParaRPr sz="5400"/>
          </a:p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1040000" y="3377100"/>
            <a:ext cx="7064100" cy="9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Mas Khairul Amir (214199Y)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Ryan (210731E)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3"/>
          <p:cNvSpPr txBox="1"/>
          <p:nvPr>
            <p:ph type="title"/>
          </p:nvPr>
        </p:nvSpPr>
        <p:spPr>
          <a:xfrm>
            <a:off x="713225" y="445025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</a:t>
            </a:r>
            <a:endParaRPr/>
          </a:p>
        </p:txBody>
      </p:sp>
      <p:sp>
        <p:nvSpPr>
          <p:cNvPr id="545" name="Google Shape;545;p63"/>
          <p:cNvSpPr txBox="1"/>
          <p:nvPr>
            <p:ph idx="1" type="body"/>
          </p:nvPr>
        </p:nvSpPr>
        <p:spPr>
          <a:xfrm>
            <a:off x="713250" y="1272925"/>
            <a:ext cx="77175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Upon clicking on handle, door can be swung open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46" name="Google Shape;5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225" y="1707125"/>
            <a:ext cx="4803550" cy="29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/>
          <p:nvPr>
            <p:ph type="title"/>
          </p:nvPr>
        </p:nvSpPr>
        <p:spPr>
          <a:xfrm>
            <a:off x="713225" y="445025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</a:t>
            </a:r>
            <a:endParaRPr/>
          </a:p>
        </p:txBody>
      </p:sp>
      <p:sp>
        <p:nvSpPr>
          <p:cNvPr id="552" name="Google Shape;552;p64"/>
          <p:cNvSpPr txBox="1"/>
          <p:nvPr>
            <p:ph idx="1" type="body"/>
          </p:nvPr>
        </p:nvSpPr>
        <p:spPr>
          <a:xfrm>
            <a:off x="713250" y="1272925"/>
            <a:ext cx="77175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Audio Trigger Floor </a:t>
            </a:r>
            <a:r>
              <a:rPr lang="en" sz="1400">
                <a:solidFill>
                  <a:schemeClr val="dk1"/>
                </a:solidFill>
              </a:rPr>
              <a:t>where music can be played upon standing on it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53" name="Google Shape;5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675" y="1921450"/>
            <a:ext cx="4628650" cy="26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>
            <p:ph type="title"/>
          </p:nvPr>
        </p:nvSpPr>
        <p:spPr>
          <a:xfrm>
            <a:off x="1677925" y="2511798"/>
            <a:ext cx="37149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Allocated Tasks</a:t>
            </a:r>
            <a:endParaRPr/>
          </a:p>
        </p:txBody>
      </p:sp>
      <p:sp>
        <p:nvSpPr>
          <p:cNvPr id="559" name="Google Shape;559;p65"/>
          <p:cNvSpPr txBox="1"/>
          <p:nvPr>
            <p:ph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560" name="Google Shape;5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850" y="1784250"/>
            <a:ext cx="2800013" cy="15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6"/>
          <p:cNvSpPr txBox="1"/>
          <p:nvPr>
            <p:ph type="title"/>
          </p:nvPr>
        </p:nvSpPr>
        <p:spPr>
          <a:xfrm>
            <a:off x="713225" y="445025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1-6 (Presentation Room)</a:t>
            </a:r>
            <a:endParaRPr/>
          </a:p>
        </p:txBody>
      </p:sp>
      <p:sp>
        <p:nvSpPr>
          <p:cNvPr id="566" name="Google Shape;566;p66"/>
          <p:cNvSpPr txBox="1"/>
          <p:nvPr/>
        </p:nvSpPr>
        <p:spPr>
          <a:xfrm>
            <a:off x="823575" y="1227600"/>
            <a:ext cx="66198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Explore asset store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Added a TV Screen, 2 Speakers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Tried different NPCs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Research on Text-to-speech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Different ways of adding audio (different audio triggers functions)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 audio into NPC (click using Mouse)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 collider on Tile (tried different ways to trigger audio)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Trigger when player collides with the layer the tile is on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66"/>
          <p:cNvSpPr txBox="1"/>
          <p:nvPr>
            <p:ph type="title"/>
          </p:nvPr>
        </p:nvSpPr>
        <p:spPr>
          <a:xfrm>
            <a:off x="823575" y="3364200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What’s Next?</a:t>
            </a:r>
            <a:endParaRPr sz="2100"/>
          </a:p>
        </p:txBody>
      </p:sp>
      <p:sp>
        <p:nvSpPr>
          <p:cNvPr id="568" name="Google Shape;568;p66"/>
          <p:cNvSpPr txBox="1"/>
          <p:nvPr/>
        </p:nvSpPr>
        <p:spPr>
          <a:xfrm>
            <a:off x="823575" y="3908125"/>
            <a:ext cx="6730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Allowing visitors to stop the NPC’s audio (Click on NPC again)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Allowing developers to edit the text-to-speech directly through the code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713225" y="445025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1-6  ( Study Pod )</a:t>
            </a:r>
            <a:endParaRPr/>
          </a:p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713250" y="1272925"/>
            <a:ext cx="77175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Exploring features of unity hub and unity asset stores                                                                          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</a:rPr>
              <a:t>Create a study pod with different methods like blender, probuilder etc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</a:rPr>
              <a:t>Made a door with an interactive handle to handle opening and closing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</a:rPr>
              <a:t>Tested multiple benches to find most suited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sz="1400">
                <a:solidFill>
                  <a:schemeClr val="dk1"/>
                </a:solidFill>
              </a:rPr>
              <a:t>Research on Audio Source for play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</a:rPr>
              <a:t>Create a floor where music can be played once stepped upon and stopped once stepped off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</a:rPr>
              <a:t>Research on Sit Function for bench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</a:rPr>
              <a:t>Create a sit controller for bench so players can interact with a keybind to sit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 txBox="1"/>
          <p:nvPr>
            <p:ph type="title"/>
          </p:nvPr>
        </p:nvSpPr>
        <p:spPr>
          <a:xfrm>
            <a:off x="1677925" y="2511798"/>
            <a:ext cx="37149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80" name="Google Shape;580;p68"/>
          <p:cNvSpPr txBox="1"/>
          <p:nvPr>
            <p:ph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581" name="Google Shape;5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850" y="1784250"/>
            <a:ext cx="2800013" cy="15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9"/>
          <p:cNvSpPr txBox="1"/>
          <p:nvPr>
            <p:ph idx="2" type="title"/>
          </p:nvPr>
        </p:nvSpPr>
        <p:spPr>
          <a:xfrm>
            <a:off x="2832900" y="1882650"/>
            <a:ext cx="34782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479" name="Google Shape;479;p5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80" name="Google Shape;480;p55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/>
          </a:p>
        </p:txBody>
      </p:sp>
      <p:sp>
        <p:nvSpPr>
          <p:cNvPr id="481" name="Google Shape;481;p55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main features</a:t>
            </a:r>
            <a:endParaRPr/>
          </a:p>
        </p:txBody>
      </p:sp>
      <p:sp>
        <p:nvSpPr>
          <p:cNvPr id="482" name="Google Shape;482;p55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the main objectives of the project</a:t>
            </a:r>
            <a:endParaRPr/>
          </a:p>
        </p:txBody>
      </p:sp>
      <p:sp>
        <p:nvSpPr>
          <p:cNvPr id="483" name="Google Shape;483;p5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84" name="Google Shape;484;p55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Allocated Tasks </a:t>
            </a:r>
            <a:endParaRPr/>
          </a:p>
        </p:txBody>
      </p:sp>
      <p:sp>
        <p:nvSpPr>
          <p:cNvPr id="485" name="Google Shape;485;p55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our individual work progress from week 1 - 6</a:t>
            </a:r>
            <a:endParaRPr/>
          </a:p>
        </p:txBody>
      </p:sp>
      <p:sp>
        <p:nvSpPr>
          <p:cNvPr id="486" name="Google Shape;486;p55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7" name="Google Shape;487;p55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8" name="Google Shape;488;p55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9" name="Google Shape;489;p55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 txBox="1"/>
          <p:nvPr>
            <p:ph type="title"/>
          </p:nvPr>
        </p:nvSpPr>
        <p:spPr>
          <a:xfrm>
            <a:off x="1677925" y="2511798"/>
            <a:ext cx="37149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Main Objectives</a:t>
            </a:r>
            <a:endParaRPr/>
          </a:p>
        </p:txBody>
      </p:sp>
      <p:sp>
        <p:nvSpPr>
          <p:cNvPr id="495" name="Google Shape;495;p56"/>
          <p:cNvSpPr txBox="1"/>
          <p:nvPr>
            <p:ph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96" name="Google Shape;4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900" y="1718049"/>
            <a:ext cx="3035398" cy="17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Objectives</a:t>
            </a:r>
            <a:endParaRPr/>
          </a:p>
        </p:txBody>
      </p:sp>
      <p:sp>
        <p:nvSpPr>
          <p:cNvPr id="502" name="Google Shape;502;p57"/>
          <p:cNvSpPr txBox="1"/>
          <p:nvPr>
            <p:ph idx="1" type="body"/>
          </p:nvPr>
        </p:nvSpPr>
        <p:spPr>
          <a:xfrm>
            <a:off x="713250" y="1272925"/>
            <a:ext cx="77175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Create a metaverse for Centre for IT Innovation(CITI) - CITI Land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Create a fun and interactive experience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Able to explore and try different features while using the Oculus Headset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03" name="Google Shape;5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750" y="2432075"/>
            <a:ext cx="4422475" cy="21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8"/>
          <p:cNvSpPr txBox="1"/>
          <p:nvPr>
            <p:ph type="title"/>
          </p:nvPr>
        </p:nvSpPr>
        <p:spPr>
          <a:xfrm>
            <a:off x="4956100" y="2467375"/>
            <a:ext cx="3155400" cy="8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/>
          </a:p>
        </p:txBody>
      </p:sp>
      <p:sp>
        <p:nvSpPr>
          <p:cNvPr id="509" name="Google Shape;509;p58"/>
          <p:cNvSpPr txBox="1"/>
          <p:nvPr>
            <p:ph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510" name="Google Shape;5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575" y="1402325"/>
            <a:ext cx="3155402" cy="177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9"/>
          <p:cNvSpPr txBox="1"/>
          <p:nvPr>
            <p:ph type="title"/>
          </p:nvPr>
        </p:nvSpPr>
        <p:spPr>
          <a:xfrm>
            <a:off x="713225" y="445025"/>
            <a:ext cx="69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(Presentation Room) </a:t>
            </a:r>
            <a:endParaRPr sz="1000"/>
          </a:p>
        </p:txBody>
      </p:sp>
      <p:sp>
        <p:nvSpPr>
          <p:cNvPr id="516" name="Google Shape;516;p59"/>
          <p:cNvSpPr txBox="1"/>
          <p:nvPr>
            <p:ph idx="1" type="body"/>
          </p:nvPr>
        </p:nvSpPr>
        <p:spPr>
          <a:xfrm>
            <a:off x="713250" y="1272925"/>
            <a:ext cx="77175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Interactive presentation screen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17" name="Google Shape;5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50" y="1947125"/>
            <a:ext cx="4022354" cy="2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050" y="1947113"/>
            <a:ext cx="4084099" cy="277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/>
          <p:nvPr>
            <p:ph type="title"/>
          </p:nvPr>
        </p:nvSpPr>
        <p:spPr>
          <a:xfrm>
            <a:off x="713225" y="445025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Main Features (Presentation Room)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0"/>
          <p:cNvSpPr txBox="1"/>
          <p:nvPr>
            <p:ph idx="1" type="body"/>
          </p:nvPr>
        </p:nvSpPr>
        <p:spPr>
          <a:xfrm>
            <a:off x="713250" y="1145325"/>
            <a:ext cx="7717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Non-Player Character (NPC) as Presenter/Speaker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Click for audio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25" name="Google Shape;5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175" y="1794625"/>
            <a:ext cx="5071640" cy="28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713225" y="445025"/>
            <a:ext cx="700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(Presentation Room) </a:t>
            </a:r>
            <a:endParaRPr sz="1000"/>
          </a:p>
        </p:txBody>
      </p:sp>
      <p:sp>
        <p:nvSpPr>
          <p:cNvPr id="531" name="Google Shape;531;p61"/>
          <p:cNvSpPr txBox="1"/>
          <p:nvPr>
            <p:ph idx="1" type="body"/>
          </p:nvPr>
        </p:nvSpPr>
        <p:spPr>
          <a:xfrm>
            <a:off x="713250" y="1272925"/>
            <a:ext cx="7717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Audio Trigger Tile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32" name="Google Shape;5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977" y="1964625"/>
            <a:ext cx="4074025" cy="2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2"/>
          <p:cNvSpPr txBox="1"/>
          <p:nvPr>
            <p:ph type="title"/>
          </p:nvPr>
        </p:nvSpPr>
        <p:spPr>
          <a:xfrm>
            <a:off x="713225" y="445025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</a:t>
            </a:r>
            <a:endParaRPr/>
          </a:p>
        </p:txBody>
      </p:sp>
      <p:sp>
        <p:nvSpPr>
          <p:cNvPr id="538" name="Google Shape;538;p62"/>
          <p:cNvSpPr txBox="1"/>
          <p:nvPr>
            <p:ph idx="1" type="body"/>
          </p:nvPr>
        </p:nvSpPr>
        <p:spPr>
          <a:xfrm>
            <a:off x="713250" y="1164725"/>
            <a:ext cx="77175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Closed door which has an interactive handle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39" name="Google Shape;5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313" y="1707100"/>
            <a:ext cx="4723376" cy="25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